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Isosceles Triangle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5621E214-E029-4E42-AEC0-6BDC60AB157A}" type="datetimeFigureOut">
              <a:rPr lang="en-US" smtClean="0"/>
              <a:pPr/>
              <a:t>6/14/2012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F4633FEB-AD4B-4EC8-B00D-1BB8865F94F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21E214-E029-4E42-AEC0-6BDC60AB157A}" type="datetimeFigureOut">
              <a:rPr lang="en-US" smtClean="0"/>
              <a:pPr/>
              <a:t>6/14/2012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633FEB-AD4B-4EC8-B00D-1BB8865F94F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21E214-E029-4E42-AEC0-6BDC60AB157A}" type="datetimeFigureOut">
              <a:rPr lang="en-US" smtClean="0"/>
              <a:pPr/>
              <a:t>6/14/2012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633FEB-AD4B-4EC8-B00D-1BB8865F94F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5621E214-E029-4E42-AEC0-6BDC60AB157A}" type="datetimeFigureOut">
              <a:rPr lang="en-US" smtClean="0"/>
              <a:pPr/>
              <a:t>6/14/2012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633FEB-AD4B-4EC8-B00D-1BB8865F94F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ight Triangle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Isosceles Triangle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5621E214-E029-4E42-AEC0-6BDC60AB157A}" type="datetimeFigureOut">
              <a:rPr lang="en-US" smtClean="0"/>
              <a:pPr/>
              <a:t>6/14/2012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F4633FEB-AD4B-4EC8-B00D-1BB8865F94FA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5621E214-E029-4E42-AEC0-6BDC60AB157A}" type="datetimeFigureOut">
              <a:rPr lang="en-US" smtClean="0"/>
              <a:pPr/>
              <a:t>6/14/2012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F4633FEB-AD4B-4EC8-B00D-1BB8865F94F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5621E214-E029-4E42-AEC0-6BDC60AB157A}" type="datetimeFigureOut">
              <a:rPr lang="en-US" smtClean="0"/>
              <a:pPr/>
              <a:t>6/14/2012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F4633FEB-AD4B-4EC8-B00D-1BB8865F94F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21E214-E029-4E42-AEC0-6BDC60AB157A}" type="datetimeFigureOut">
              <a:rPr lang="en-US" smtClean="0"/>
              <a:pPr/>
              <a:t>6/14/2012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633FEB-AD4B-4EC8-B00D-1BB8865F94F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5621E214-E029-4E42-AEC0-6BDC60AB157A}" type="datetimeFigureOut">
              <a:rPr lang="en-US" smtClean="0"/>
              <a:pPr/>
              <a:t>6/14/2012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F4633FEB-AD4B-4EC8-B00D-1BB8865F94F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5621E214-E029-4E42-AEC0-6BDC60AB157A}" type="datetimeFigureOut">
              <a:rPr lang="en-US" smtClean="0"/>
              <a:pPr/>
              <a:t>6/14/2012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F4633FEB-AD4B-4EC8-B00D-1BB8865F94F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5621E214-E029-4E42-AEC0-6BDC60AB157A}" type="datetimeFigureOut">
              <a:rPr lang="en-US" smtClean="0"/>
              <a:pPr/>
              <a:t>6/14/2012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F4633FEB-AD4B-4EC8-B00D-1BB8865F94F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ight Triangle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5621E214-E029-4E42-AEC0-6BDC60AB157A}" type="datetimeFigureOut">
              <a:rPr lang="en-US" smtClean="0"/>
              <a:pPr/>
              <a:t>6/14/2012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F4633FEB-AD4B-4EC8-B00D-1BB8865F94F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DOCTOR RECRUITMENT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MEDICAL UNIT 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DOCTOR RECRUITMENT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US" dirty="0" smtClean="0"/>
              <a:t>Medical unit </a:t>
            </a:r>
            <a:r>
              <a:rPr lang="en-US" dirty="0" err="1" smtClean="0"/>
              <a:t>beri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cawangan</a:t>
            </a:r>
            <a:r>
              <a:rPr lang="en-US" dirty="0" smtClean="0"/>
              <a:t> : </a:t>
            </a:r>
          </a:p>
          <a:p>
            <a:pPr lvl="0"/>
            <a:r>
              <a:rPr lang="en-US" dirty="0" smtClean="0"/>
              <a:t>Form detail Dr </a:t>
            </a:r>
          </a:p>
          <a:p>
            <a:pPr lvl="0"/>
            <a:r>
              <a:rPr lang="en-US" dirty="0" smtClean="0"/>
              <a:t>Flyer </a:t>
            </a:r>
            <a:r>
              <a:rPr lang="en-US" dirty="0" err="1" smtClean="0"/>
              <a:t>setiap</a:t>
            </a:r>
            <a:r>
              <a:rPr lang="en-US" dirty="0" smtClean="0"/>
              <a:t> </a:t>
            </a:r>
            <a:r>
              <a:rPr lang="en-US" dirty="0" err="1" smtClean="0"/>
              <a:t>cawangan</a:t>
            </a:r>
            <a:r>
              <a:rPr lang="en-US" dirty="0" smtClean="0"/>
              <a:t> </a:t>
            </a:r>
            <a:r>
              <a:rPr lang="en-US" dirty="0" err="1" smtClean="0"/>
              <a:t>dibekalkan</a:t>
            </a:r>
            <a:r>
              <a:rPr lang="en-US" dirty="0" smtClean="0"/>
              <a:t> 10 </a:t>
            </a:r>
            <a:r>
              <a:rPr lang="en-US" dirty="0" err="1" smtClean="0"/>
              <a:t>keping</a:t>
            </a:r>
            <a:r>
              <a:rPr lang="en-US" dirty="0" smtClean="0"/>
              <a:t> </a:t>
            </a:r>
          </a:p>
          <a:p>
            <a:pPr>
              <a:buNone/>
            </a:pPr>
            <a:r>
              <a:rPr lang="en-US" dirty="0" smtClean="0"/>
              <a:t> </a:t>
            </a:r>
          </a:p>
          <a:p>
            <a:r>
              <a:rPr lang="en-US" dirty="0" smtClean="0"/>
              <a:t># </a:t>
            </a:r>
            <a:r>
              <a:rPr lang="en-US" dirty="0" err="1" smtClean="0"/>
              <a:t>Setiap</a:t>
            </a:r>
            <a:r>
              <a:rPr lang="en-US" dirty="0" smtClean="0"/>
              <a:t> </a:t>
            </a:r>
            <a:r>
              <a:rPr lang="en-US" dirty="0" err="1" smtClean="0"/>
              <a:t>minggu</a:t>
            </a:r>
            <a:r>
              <a:rPr lang="en-US" dirty="0" smtClean="0"/>
              <a:t> (</a:t>
            </a:r>
            <a:r>
              <a:rPr lang="en-US" dirty="0" err="1" smtClean="0"/>
              <a:t>Khamis</a:t>
            </a:r>
            <a:r>
              <a:rPr lang="en-US" dirty="0" smtClean="0"/>
              <a:t>) email </a:t>
            </a:r>
            <a:r>
              <a:rPr lang="en-US" dirty="0" err="1" smtClean="0"/>
              <a:t>senarai</a:t>
            </a:r>
            <a:r>
              <a:rPr lang="en-US" dirty="0" smtClean="0"/>
              <a:t> Dr yang staff </a:t>
            </a:r>
            <a:r>
              <a:rPr lang="en-US" dirty="0" err="1" smtClean="0"/>
              <a:t>dicawangan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(</a:t>
            </a:r>
            <a:r>
              <a:rPr lang="en-US" dirty="0" err="1" smtClean="0"/>
              <a:t>mereka</a:t>
            </a:r>
            <a:r>
              <a:rPr lang="en-US" dirty="0" smtClean="0"/>
              <a:t> </a:t>
            </a:r>
            <a:r>
              <a:rPr lang="en-US" dirty="0" err="1" smtClean="0"/>
              <a:t>hanya</a:t>
            </a:r>
            <a:r>
              <a:rPr lang="en-US" dirty="0" smtClean="0"/>
              <a:t> </a:t>
            </a:r>
            <a:r>
              <a:rPr lang="en-US" dirty="0" err="1" smtClean="0"/>
              <a:t>perlu</a:t>
            </a:r>
            <a:r>
              <a:rPr lang="en-US" dirty="0" smtClean="0"/>
              <a:t> </a:t>
            </a:r>
            <a:r>
              <a:rPr lang="en-US" dirty="0" err="1" smtClean="0"/>
              <a:t>beri</a:t>
            </a:r>
            <a:r>
              <a:rPr lang="en-US" dirty="0" smtClean="0"/>
              <a:t> flyer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bertanya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Dr locum </a:t>
            </a:r>
            <a:r>
              <a:rPr lang="en-US" dirty="0" err="1" smtClean="0"/>
              <a:t>bertugas</a:t>
            </a:r>
            <a:r>
              <a:rPr lang="en-US" dirty="0" smtClean="0"/>
              <a:t> .  </a:t>
            </a:r>
          </a:p>
          <a:p>
            <a:r>
              <a:rPr lang="en-US" dirty="0" smtClean="0"/>
              <a:t># call Medical unit </a:t>
            </a:r>
            <a:r>
              <a:rPr lang="en-US" dirty="0" err="1" smtClean="0"/>
              <a:t>terus</a:t>
            </a:r>
            <a:r>
              <a:rPr lang="en-US" dirty="0" smtClean="0"/>
              <a:t> : </a:t>
            </a:r>
            <a:r>
              <a:rPr lang="en-US" dirty="0" err="1" smtClean="0"/>
              <a:t>untuk</a:t>
            </a:r>
            <a:r>
              <a:rPr lang="en-US" dirty="0" smtClean="0"/>
              <a:t> appointment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DOCTOR RECRUITMENT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n-US" dirty="0" smtClean="0"/>
              <a:t>SKRIP:- </a:t>
            </a:r>
          </a:p>
          <a:p>
            <a:pPr lvl="0"/>
            <a:r>
              <a:rPr lang="en-US" dirty="0" smtClean="0"/>
              <a:t>Dr Ahmad , </a:t>
            </a:r>
            <a:r>
              <a:rPr lang="en-US" dirty="0" err="1" smtClean="0"/>
              <a:t>saya</a:t>
            </a:r>
            <a:r>
              <a:rPr lang="en-US" dirty="0" smtClean="0"/>
              <a:t> Linda </a:t>
            </a:r>
            <a:r>
              <a:rPr lang="en-US" dirty="0" err="1" smtClean="0"/>
              <a:t>ditugaskan</a:t>
            </a:r>
            <a:r>
              <a:rPr lang="en-US" dirty="0" smtClean="0"/>
              <a:t> </a:t>
            </a:r>
            <a:r>
              <a:rPr lang="en-US" dirty="0" err="1" smtClean="0"/>
              <a:t>buat</a:t>
            </a:r>
            <a:r>
              <a:rPr lang="en-US" dirty="0" smtClean="0"/>
              <a:t> activity recruitment </a:t>
            </a:r>
            <a:r>
              <a:rPr lang="en-US" dirty="0" err="1" smtClean="0"/>
              <a:t>bagi</a:t>
            </a:r>
            <a:r>
              <a:rPr lang="en-US" dirty="0" smtClean="0"/>
              <a:t> </a:t>
            </a:r>
            <a:r>
              <a:rPr lang="en-US" dirty="0" err="1" smtClean="0"/>
              <a:t>mendapatkan</a:t>
            </a:r>
            <a:r>
              <a:rPr lang="en-US" dirty="0" smtClean="0"/>
              <a:t> </a:t>
            </a:r>
            <a:r>
              <a:rPr lang="en-US" dirty="0" err="1" smtClean="0"/>
              <a:t>lagi</a:t>
            </a:r>
            <a:r>
              <a:rPr lang="en-US" dirty="0" smtClean="0"/>
              <a:t> </a:t>
            </a:r>
            <a:r>
              <a:rPr lang="en-US" dirty="0" err="1" smtClean="0"/>
              <a:t>ramai</a:t>
            </a:r>
            <a:r>
              <a:rPr lang="en-US" dirty="0" smtClean="0"/>
              <a:t> Dr Locum . </a:t>
            </a:r>
          </a:p>
          <a:p>
            <a:pPr lvl="0"/>
            <a:r>
              <a:rPr lang="en-US" dirty="0" smtClean="0"/>
              <a:t>Dr Ahmad,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 flyer  </a:t>
            </a:r>
            <a:r>
              <a:rPr lang="en-US" dirty="0" err="1" smtClean="0"/>
              <a:t>doclocum</a:t>
            </a:r>
            <a:r>
              <a:rPr lang="en-US" dirty="0" smtClean="0"/>
              <a:t> </a:t>
            </a:r>
            <a:r>
              <a:rPr lang="en-US" dirty="0" err="1" smtClean="0"/>
              <a:t>boleh</a:t>
            </a:r>
            <a:r>
              <a:rPr lang="en-US" dirty="0" smtClean="0"/>
              <a:t> Dr </a:t>
            </a:r>
            <a:r>
              <a:rPr lang="en-US" dirty="0" err="1" smtClean="0"/>
              <a:t>berikan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</a:t>
            </a:r>
            <a:r>
              <a:rPr lang="en-US" dirty="0" err="1" smtClean="0"/>
              <a:t>rakan</a:t>
            </a:r>
            <a:r>
              <a:rPr lang="en-US" dirty="0" smtClean="0"/>
              <a:t> </a:t>
            </a:r>
            <a:r>
              <a:rPr lang="en-US" dirty="0" err="1" smtClean="0"/>
              <a:t>sekerja</a:t>
            </a:r>
            <a:r>
              <a:rPr lang="en-US" dirty="0" smtClean="0"/>
              <a:t> Dr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jika</a:t>
            </a:r>
            <a:r>
              <a:rPr lang="en-US" dirty="0" smtClean="0"/>
              <a:t> Dr </a:t>
            </a:r>
            <a:r>
              <a:rPr lang="en-US" dirty="0" err="1" smtClean="0"/>
              <a:t>boleh</a:t>
            </a:r>
            <a:r>
              <a:rPr lang="en-US" dirty="0" smtClean="0"/>
              <a:t> </a:t>
            </a:r>
            <a:r>
              <a:rPr lang="en-US" dirty="0" err="1" smtClean="0"/>
              <a:t>beri</a:t>
            </a:r>
            <a:r>
              <a:rPr lang="en-US" dirty="0" smtClean="0"/>
              <a:t> </a:t>
            </a:r>
            <a:r>
              <a:rPr lang="en-US" dirty="0" err="1" smtClean="0"/>
              <a:t>saya</a:t>
            </a:r>
            <a:r>
              <a:rPr lang="en-US" dirty="0" smtClean="0"/>
              <a:t> </a:t>
            </a:r>
            <a:r>
              <a:rPr lang="en-US" dirty="0" err="1" smtClean="0"/>
              <a:t>beberapa</a:t>
            </a:r>
            <a:r>
              <a:rPr lang="en-US" dirty="0" smtClean="0"/>
              <a:t> </a:t>
            </a:r>
            <a:r>
              <a:rPr lang="en-US" dirty="0" err="1" smtClean="0"/>
              <a:t>nama</a:t>
            </a:r>
            <a:r>
              <a:rPr lang="en-US" dirty="0" smtClean="0"/>
              <a:t> </a:t>
            </a:r>
            <a:r>
              <a:rPr lang="en-US" dirty="0" err="1" smtClean="0"/>
              <a:t>rakan</a:t>
            </a:r>
            <a:r>
              <a:rPr lang="en-US" dirty="0" smtClean="0"/>
              <a:t> Dr pun </a:t>
            </a:r>
            <a:r>
              <a:rPr lang="en-US" dirty="0" err="1" smtClean="0"/>
              <a:t>boleh</a:t>
            </a:r>
            <a:r>
              <a:rPr lang="en-US" dirty="0" smtClean="0"/>
              <a:t> </a:t>
            </a:r>
            <a:r>
              <a:rPr lang="en-US" dirty="0" err="1" smtClean="0"/>
              <a:t>saya</a:t>
            </a:r>
            <a:r>
              <a:rPr lang="en-US" dirty="0" smtClean="0"/>
              <a:t> </a:t>
            </a:r>
            <a:r>
              <a:rPr lang="en-US" dirty="0" err="1" smtClean="0"/>
              <a:t>hubungi</a:t>
            </a:r>
            <a:r>
              <a:rPr lang="en-US" dirty="0" smtClean="0"/>
              <a:t> </a:t>
            </a:r>
            <a:r>
              <a:rPr lang="en-US" dirty="0" err="1" smtClean="0"/>
              <a:t>sendiri</a:t>
            </a:r>
            <a:r>
              <a:rPr lang="en-US" dirty="0" smtClean="0"/>
              <a:t>. </a:t>
            </a:r>
          </a:p>
          <a:p>
            <a:pPr lvl="0">
              <a:buNone/>
            </a:pPr>
            <a:r>
              <a:rPr lang="en-US" dirty="0" err="1" smtClean="0"/>
              <a:t>Perkenalkan</a:t>
            </a:r>
            <a:r>
              <a:rPr lang="en-US" dirty="0" smtClean="0"/>
              <a:t> </a:t>
            </a:r>
            <a:r>
              <a:rPr lang="en-US" dirty="0" err="1" smtClean="0"/>
              <a:t>doclocum</a:t>
            </a:r>
            <a:r>
              <a:rPr lang="en-US" dirty="0" smtClean="0"/>
              <a:t> ..</a:t>
            </a:r>
            <a:r>
              <a:rPr lang="en-US" dirty="0" err="1" smtClean="0"/>
              <a:t>mudah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efficient . </a:t>
            </a:r>
          </a:p>
          <a:p>
            <a:r>
              <a:rPr lang="en-US" dirty="0" err="1" smtClean="0"/>
              <a:t>Contoh</a:t>
            </a:r>
            <a:r>
              <a:rPr lang="en-US" dirty="0" smtClean="0"/>
              <a:t> Dr </a:t>
            </a:r>
            <a:r>
              <a:rPr lang="en-US" dirty="0" err="1" smtClean="0"/>
              <a:t>lihat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paparan</a:t>
            </a:r>
            <a:r>
              <a:rPr lang="en-US" dirty="0" smtClean="0"/>
              <a:t> slot available . Booking </a:t>
            </a:r>
            <a:r>
              <a:rPr lang="en-US" dirty="0" err="1" smtClean="0"/>
              <a:t>dan</a:t>
            </a:r>
            <a:r>
              <a:rPr lang="en-US" dirty="0" smtClean="0"/>
              <a:t> Medical unit </a:t>
            </a:r>
            <a:r>
              <a:rPr lang="en-US" dirty="0" err="1" smtClean="0"/>
              <a:t>akan</a:t>
            </a:r>
            <a:r>
              <a:rPr lang="en-US" dirty="0" smtClean="0"/>
              <a:t> approve </a:t>
            </a:r>
            <a:r>
              <a:rPr lang="en-US" dirty="0" err="1" smtClean="0"/>
              <a:t>dan</a:t>
            </a:r>
            <a:r>
              <a:rPr lang="en-US" dirty="0" smtClean="0"/>
              <a:t> call Dr . 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Verve">
  <a:themeElements>
    <a:clrScheme name="Verve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Verve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Verve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5</TotalTime>
  <Words>96</Words>
  <Application>Microsoft Office PowerPoint</Application>
  <PresentationFormat>On-screen Show (4:3)</PresentationFormat>
  <Paragraphs>15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Verve</vt:lpstr>
      <vt:lpstr>DOCTOR RECRUITMENT </vt:lpstr>
      <vt:lpstr>DOCTOR RECRUITMENT </vt:lpstr>
      <vt:lpstr>DOCTOR RECRUITMENT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DOCTOR RECRUITMENT </dc:title>
  <dc:creator>User</dc:creator>
  <cp:lastModifiedBy>user</cp:lastModifiedBy>
  <cp:revision>1</cp:revision>
  <dcterms:created xsi:type="dcterms:W3CDTF">2012-06-13T23:40:37Z</dcterms:created>
  <dcterms:modified xsi:type="dcterms:W3CDTF">2012-06-14T00:25:18Z</dcterms:modified>
</cp:coreProperties>
</file>